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03%20MZO%202023\INGRESOS%20PARA%20GRAFICA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3327511802570799"/>
                  <c:y val="-6.923353545512486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413-498D-B1F6-6C9F98083734}"/>
                </c:ext>
              </c:extLst>
            </c:dLbl>
            <c:dLbl>
              <c:idx val="1"/>
              <c:layout>
                <c:manualLayout>
                  <c:x val="0.22043701971534621"/>
                  <c:y val="0.1267385982454191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413-498D-B1F6-6C9F9808373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MARZO 2023</c:v>
                </c:pt>
                <c:pt idx="1">
                  <c:v>MARZO 2022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91123297.530000001</c:v>
                </c:pt>
                <c:pt idx="1">
                  <c:v>81607269.729999989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13-498D-B1F6-6C9F98083734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MARZO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91123297.530000001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13-498D-B1F6-6C9F98083734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MARZO 2022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81607269.729999989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13-498D-B1F6-6C9F9808373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03/05/2023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03/05/2023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03/05/2023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03/05/2023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03/05/2023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940436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MARZO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MARZO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$10,336,946.21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$10,042,937.04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$13,627,252.13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$7,287,710.03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$648,336.99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$383,660.93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$334,264.86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$276,399.57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$66,176,497.34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$63,616,562.16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$91,123,297.53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$81,607,269.73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-36512" y="644404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 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13937"/>
              </p:ext>
            </p:extLst>
          </p:nvPr>
        </p:nvGraphicFramePr>
        <p:xfrm>
          <a:off x="1835696" y="2492896"/>
          <a:ext cx="597666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-36512" y="644404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 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2803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161</cp:revision>
  <cp:lastPrinted>2014-06-11T16:34:47Z</cp:lastPrinted>
  <dcterms:created xsi:type="dcterms:W3CDTF">2014-03-15T02:33:31Z</dcterms:created>
  <dcterms:modified xsi:type="dcterms:W3CDTF">2023-05-03T16:32:05Z</dcterms:modified>
</cp:coreProperties>
</file>